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7" r:id="rId2"/>
    <p:sldId id="258" r:id="rId3"/>
    <p:sldId id="265" r:id="rId4"/>
    <p:sldId id="266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3/9/2017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3/9/2017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youtube.com/watch?v=UHrOfJ8_D0o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8Hh3NEKjN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Literature Circle Final Project </a:t>
            </a:r>
            <a:r>
              <a:rPr lang="en-US" smtClean="0"/>
              <a:t>Presentation 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Book: Dragons of Autumn Twilight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21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Moment #1: </a:t>
            </a:r>
            <a:r>
              <a:rPr lang="en-US" dirty="0" err="1" smtClean="0"/>
              <a:t>Goldmoon</a:t>
            </a:r>
            <a:r>
              <a:rPr lang="en-US" dirty="0" smtClean="0"/>
              <a:t> and </a:t>
            </a:r>
            <a:r>
              <a:rPr lang="en-US" dirty="0" err="1" smtClean="0"/>
              <a:t>Hederick</a:t>
            </a:r>
            <a:r>
              <a:rPr lang="en-US" dirty="0" smtClean="0"/>
              <a:t>, the High Theocrat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81912" y="2351313"/>
            <a:ext cx="4271771" cy="4650377"/>
          </a:xfrm>
        </p:spPr>
        <p:txBody>
          <a:bodyPr/>
          <a:lstStyle/>
          <a:p>
            <a:r>
              <a:rPr lang="en-US" dirty="0" smtClean="0"/>
              <a:t>Reunion of the Companions</a:t>
            </a:r>
          </a:p>
          <a:p>
            <a:r>
              <a:rPr lang="en-US" dirty="0" err="1" smtClean="0"/>
              <a:t>Goldmoon</a:t>
            </a:r>
            <a:r>
              <a:rPr lang="en-US" dirty="0" smtClean="0"/>
              <a:t> and </a:t>
            </a:r>
            <a:r>
              <a:rPr lang="en-US" dirty="0" err="1" smtClean="0"/>
              <a:t>Riverwind</a:t>
            </a:r>
            <a:endParaRPr lang="en-US" dirty="0" smtClean="0"/>
          </a:p>
          <a:p>
            <a:r>
              <a:rPr lang="en-US" dirty="0" err="1" smtClean="0"/>
              <a:t>Hederick</a:t>
            </a:r>
            <a:r>
              <a:rPr lang="en-US" dirty="0"/>
              <a:t> </a:t>
            </a:r>
            <a:r>
              <a:rPr lang="en-US" dirty="0" smtClean="0"/>
              <a:t>the High Theocrat</a:t>
            </a:r>
          </a:p>
          <a:p>
            <a:r>
              <a:rPr lang="en-US" dirty="0" smtClean="0"/>
              <a:t>The Blue Crystal Staff</a:t>
            </a:r>
          </a:p>
          <a:p>
            <a:r>
              <a:rPr lang="en-US" dirty="0" smtClean="0"/>
              <a:t>Escaping the Inn of the Last Home</a:t>
            </a:r>
          </a:p>
          <a:p>
            <a:r>
              <a:rPr lang="en-US" dirty="0" smtClean="0"/>
              <a:t>The Call to Adventure</a:t>
            </a:r>
          </a:p>
          <a:p>
            <a:r>
              <a:rPr lang="en-US" dirty="0" smtClean="0"/>
              <a:t>Do Five (5) Big Moment Slides like these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016" y="2638425"/>
            <a:ext cx="2590118" cy="3101975"/>
          </a:xfrm>
        </p:spPr>
      </p:pic>
    </p:spTree>
    <p:extLst>
      <p:ext uri="{BB962C8B-B14F-4D97-AF65-F5344CB8AC3E}">
        <p14:creationId xmlns:p14="http://schemas.microsoft.com/office/powerpoint/2010/main" val="3981735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Analyst #1: </a:t>
            </a:r>
            <a:r>
              <a:rPr lang="en-US" dirty="0" err="1" smtClean="0"/>
              <a:t>Laurana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81912" y="2312127"/>
            <a:ext cx="4271771" cy="440218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Elven Princess and Daughter of the Speaker of the Suns</a:t>
            </a:r>
          </a:p>
          <a:p>
            <a:r>
              <a:rPr lang="en-US" dirty="0" smtClean="0"/>
              <a:t>Infatuation with Tanis, the leader of the Companions</a:t>
            </a:r>
          </a:p>
          <a:p>
            <a:r>
              <a:rPr lang="en-US" dirty="0" smtClean="0"/>
              <a:t>Spoiled, naive, innocent, untested in battle</a:t>
            </a:r>
          </a:p>
          <a:p>
            <a:r>
              <a:rPr lang="en-US" dirty="0" smtClean="0"/>
              <a:t>Becomes stronger after Tanis leaves her, eventually becomes the leader of the </a:t>
            </a:r>
            <a:r>
              <a:rPr lang="en-US" dirty="0" err="1" smtClean="0"/>
              <a:t>Dragonarmies</a:t>
            </a:r>
            <a:r>
              <a:rPr lang="en-US" dirty="0" smtClean="0"/>
              <a:t> and a dragon rider</a:t>
            </a:r>
          </a:p>
          <a:p>
            <a:r>
              <a:rPr lang="en-US" dirty="0" smtClean="0"/>
              <a:t>Tanis and her relationship </a:t>
            </a:r>
            <a:endParaRPr lang="en-US" dirty="0" smtClean="0"/>
          </a:p>
          <a:p>
            <a:r>
              <a:rPr lang="en-US" dirty="0" smtClean="0"/>
              <a:t>Archetypes: Damsel in Distress, Innocent, Princess Classic, Princess Warrior, The Mother-Figure, Little Sister, Rebel Leader, The Majestic Lady, Character w</a:t>
            </a:r>
            <a:r>
              <a:rPr lang="en-US" smtClean="0"/>
              <a:t>/ Familiar</a:t>
            </a:r>
            <a:endParaRPr lang="en-US" dirty="0" smtClean="0"/>
          </a:p>
          <a:p>
            <a:r>
              <a:rPr lang="en-US" dirty="0"/>
              <a:t>Do Five (5) </a:t>
            </a:r>
            <a:r>
              <a:rPr lang="en-US" dirty="0" smtClean="0"/>
              <a:t>Character Analyst Slides </a:t>
            </a:r>
            <a:r>
              <a:rPr lang="en-US" dirty="0"/>
              <a:t>like these</a:t>
            </a:r>
          </a:p>
          <a:p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92" y="2782389"/>
            <a:ext cx="5970135" cy="3396342"/>
          </a:xfrm>
        </p:spPr>
      </p:pic>
    </p:spTree>
    <p:extLst>
      <p:ext uri="{BB962C8B-B14F-4D97-AF65-F5344CB8AC3E}">
        <p14:creationId xmlns:p14="http://schemas.microsoft.com/office/powerpoint/2010/main" val="2976769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Moral Compass</a:t>
            </a:r>
            <a:br>
              <a:rPr lang="en-US" dirty="0" smtClean="0"/>
            </a:br>
            <a:r>
              <a:rPr lang="en-US" dirty="0" smtClean="0"/>
              <a:t>Topic: Friendship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81912" y="2325189"/>
            <a:ext cx="4271771" cy="437605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Theme #1: Friendship means sacrificing everything, even your own life, if </a:t>
            </a:r>
            <a:r>
              <a:rPr lang="en-US" dirty="0" smtClean="0"/>
              <a:t>necessary</a:t>
            </a:r>
          </a:p>
          <a:p>
            <a:pPr marL="0" indent="0" algn="ctr">
              <a:buNone/>
            </a:pPr>
            <a:r>
              <a:rPr lang="en-US" u="sng" dirty="0" smtClean="0"/>
              <a:t>Examples</a:t>
            </a:r>
          </a:p>
          <a:p>
            <a:r>
              <a:rPr lang="en-US" dirty="0" smtClean="0"/>
              <a:t>Flint, the dwarf, almost drowns in </a:t>
            </a:r>
            <a:r>
              <a:rPr lang="en-US" dirty="0" err="1" smtClean="0"/>
              <a:t>Crystalmir</a:t>
            </a:r>
            <a:r>
              <a:rPr lang="en-US" dirty="0" smtClean="0"/>
              <a:t> Lake because he won’t leave his friends to fight the goblins</a:t>
            </a:r>
          </a:p>
          <a:p>
            <a:r>
              <a:rPr lang="en-US" dirty="0" err="1" smtClean="0"/>
              <a:t>Tas</a:t>
            </a:r>
            <a:r>
              <a:rPr lang="en-US" dirty="0" smtClean="0"/>
              <a:t>, the thief, almost burns to death in the wicker dragon saving his friends from the </a:t>
            </a:r>
            <a:r>
              <a:rPr lang="en-US" dirty="0" err="1" smtClean="0"/>
              <a:t>draconians</a:t>
            </a:r>
            <a:endParaRPr lang="en-US" dirty="0" smtClean="0"/>
          </a:p>
          <a:p>
            <a:r>
              <a:rPr lang="en-US" dirty="0" err="1" smtClean="0"/>
              <a:t>Raistlin</a:t>
            </a:r>
            <a:r>
              <a:rPr lang="en-US" dirty="0" smtClean="0"/>
              <a:t>, the mage, allows the Spectral Minions to use him as a mouthpiece to speak to the companions even though they don’t even trust him.</a:t>
            </a:r>
          </a:p>
          <a:p>
            <a:r>
              <a:rPr lang="en-US" dirty="0" smtClean="0"/>
              <a:t>Tanis Half-Even endangers his own life fighting the Giant Slug when </a:t>
            </a:r>
            <a:r>
              <a:rPr lang="en-US" dirty="0" err="1" smtClean="0"/>
              <a:t>Laurana</a:t>
            </a:r>
            <a:r>
              <a:rPr lang="en-US" dirty="0" smtClean="0"/>
              <a:t> shows up unexpectedly</a:t>
            </a:r>
          </a:p>
          <a:p>
            <a:r>
              <a:rPr lang="en-US" dirty="0"/>
              <a:t>Do Five (5) </a:t>
            </a:r>
            <a:r>
              <a:rPr lang="en-US" dirty="0" smtClean="0"/>
              <a:t>Moral Compass Slides </a:t>
            </a:r>
            <a:r>
              <a:rPr lang="en-US" dirty="0"/>
              <a:t>like these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743" y="2043889"/>
            <a:ext cx="3958046" cy="4523481"/>
          </a:xfrm>
        </p:spPr>
      </p:pic>
    </p:spTree>
    <p:extLst>
      <p:ext uri="{BB962C8B-B14F-4D97-AF65-F5344CB8AC3E}">
        <p14:creationId xmlns:p14="http://schemas.microsoft.com/office/powerpoint/2010/main" val="3223000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 Expert: Author Background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81912" y="2286001"/>
            <a:ext cx="4271771" cy="4402182"/>
          </a:xfrm>
        </p:spPr>
        <p:txBody>
          <a:bodyPr>
            <a:normAutofit/>
          </a:bodyPr>
          <a:lstStyle/>
          <a:p>
            <a:r>
              <a:rPr lang="en-US" dirty="0" smtClean="0"/>
              <a:t>Tracy Hickman</a:t>
            </a:r>
          </a:p>
          <a:p>
            <a:pPr lvl="1"/>
            <a:r>
              <a:rPr lang="en-US" dirty="0" smtClean="0"/>
              <a:t>Born in Utah and attended Provo High School.  Served a mission to Indonesia.</a:t>
            </a:r>
          </a:p>
          <a:p>
            <a:pPr lvl="1"/>
            <a:r>
              <a:rPr lang="en-US" dirty="0" smtClean="0"/>
              <a:t>Approached Dungeons and Dragons about buying two of their modules and ended up starting to write for them with Weis</a:t>
            </a:r>
          </a:p>
          <a:p>
            <a:pPr lvl="1"/>
            <a:r>
              <a:rPr lang="en-US" dirty="0" smtClean="0"/>
              <a:t>Co-authored over 40 books with Margaret Weis, including </a:t>
            </a:r>
            <a:r>
              <a:rPr lang="en-US" dirty="0" err="1" smtClean="0"/>
              <a:t>Dragonlance</a:t>
            </a:r>
            <a:r>
              <a:rPr lang="en-US" dirty="0" smtClean="0"/>
              <a:t> Chronicles, which are novels created to develop characters for Dungeons and Dragons</a:t>
            </a:r>
          </a:p>
          <a:p>
            <a:pPr lvl="1"/>
            <a:r>
              <a:rPr lang="en-US" dirty="0" smtClean="0"/>
              <a:t>Wrote a novelization of the PC game </a:t>
            </a:r>
            <a:r>
              <a:rPr lang="en-US" dirty="0" err="1" smtClean="0"/>
              <a:t>Starcraft</a:t>
            </a:r>
            <a:r>
              <a:rPr lang="en-US" dirty="0" smtClean="0"/>
              <a:t> and a DC Batman Comic</a:t>
            </a:r>
          </a:p>
          <a:p>
            <a:pPr lvl="1"/>
            <a:r>
              <a:rPr lang="en-US" dirty="0" smtClean="0"/>
              <a:t>Coming to Comic-Con next week!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683" y="2068142"/>
            <a:ext cx="5524066" cy="4471864"/>
          </a:xfrm>
        </p:spPr>
      </p:pic>
    </p:spTree>
    <p:extLst>
      <p:ext uri="{BB962C8B-B14F-4D97-AF65-F5344CB8AC3E}">
        <p14:creationId xmlns:p14="http://schemas.microsoft.com/office/powerpoint/2010/main" val="980938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 Expert: Dragons of Autumn Twilight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81912" y="2286000"/>
            <a:ext cx="4271771" cy="43891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Good</a:t>
            </a:r>
          </a:p>
          <a:p>
            <a:pPr lvl="1"/>
            <a:r>
              <a:rPr lang="en-US" dirty="0" smtClean="0"/>
              <a:t>The beginning of the story is movie-worthy</a:t>
            </a:r>
          </a:p>
          <a:p>
            <a:pPr lvl="1"/>
            <a:r>
              <a:rPr lang="en-US" dirty="0" smtClean="0"/>
              <a:t>Characters were complicated and conflicted.  </a:t>
            </a:r>
          </a:p>
          <a:p>
            <a:pPr lvl="1"/>
            <a:r>
              <a:rPr lang="en-US" dirty="0" smtClean="0"/>
              <a:t>The Plot was compelling and we wanted to read the sequels.</a:t>
            </a:r>
          </a:p>
          <a:p>
            <a:pPr lvl="1"/>
            <a:r>
              <a:rPr lang="en-US" dirty="0" smtClean="0"/>
              <a:t>I loved the concept of the </a:t>
            </a:r>
            <a:r>
              <a:rPr lang="en-US" dirty="0" err="1" smtClean="0"/>
              <a:t>Draconians</a:t>
            </a:r>
            <a:endParaRPr lang="en-US" dirty="0" smtClean="0"/>
          </a:p>
          <a:p>
            <a:pPr lvl="1"/>
            <a:r>
              <a:rPr lang="en-US" dirty="0" smtClean="0"/>
              <a:t>I loved that Hickman and Weis gave the dragons personalities and a point of view and allowed them to speak and interact with the other characters</a:t>
            </a:r>
          </a:p>
          <a:p>
            <a:pPr lvl="1"/>
            <a:r>
              <a:rPr lang="en-US" dirty="0" smtClean="0"/>
              <a:t>Easy Read</a:t>
            </a:r>
          </a:p>
          <a:p>
            <a:pPr lvl="1"/>
            <a:r>
              <a:rPr lang="en-US" dirty="0" smtClean="0"/>
              <a:t>The Elves, the </a:t>
            </a:r>
            <a:r>
              <a:rPr lang="en-US" dirty="0" err="1" smtClean="0"/>
              <a:t>Forestmaster</a:t>
            </a:r>
            <a:r>
              <a:rPr lang="en-US" dirty="0" smtClean="0"/>
              <a:t> (Unicorn),  Dark Elf, </a:t>
            </a:r>
            <a:r>
              <a:rPr lang="en-US" dirty="0" err="1" smtClean="0"/>
              <a:t>Laurana</a:t>
            </a:r>
            <a:r>
              <a:rPr lang="en-US" dirty="0" smtClean="0"/>
              <a:t>, Sturm, </a:t>
            </a:r>
            <a:r>
              <a:rPr lang="en-US" dirty="0" err="1" smtClean="0"/>
              <a:t>Tas</a:t>
            </a:r>
            <a:r>
              <a:rPr lang="en-US" dirty="0" smtClean="0"/>
              <a:t>, and the </a:t>
            </a:r>
            <a:r>
              <a:rPr lang="en-US" dirty="0" err="1" smtClean="0"/>
              <a:t>Dragonlance</a:t>
            </a:r>
            <a:endParaRPr lang="en-US" dirty="0" smtClean="0"/>
          </a:p>
          <a:p>
            <a:r>
              <a:rPr lang="en-US" dirty="0"/>
              <a:t>Do Five (5) </a:t>
            </a:r>
            <a:r>
              <a:rPr lang="en-US" dirty="0" smtClean="0"/>
              <a:t>Good, Bad, and Ugly Slides </a:t>
            </a:r>
            <a:r>
              <a:rPr lang="en-US" dirty="0"/>
              <a:t>like these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674" y="1902427"/>
            <a:ext cx="4389120" cy="4781293"/>
          </a:xfrm>
        </p:spPr>
      </p:pic>
    </p:spTree>
    <p:extLst>
      <p:ext uri="{BB962C8B-B14F-4D97-AF65-F5344CB8AC3E}">
        <p14:creationId xmlns:p14="http://schemas.microsoft.com/office/powerpoint/2010/main" val="4701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 Expert: Dragons of Autumn Twilight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81912" y="2286000"/>
            <a:ext cx="4271771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Bad</a:t>
            </a:r>
          </a:p>
          <a:p>
            <a:pPr lvl="1"/>
            <a:r>
              <a:rPr lang="en-US" dirty="0" smtClean="0"/>
              <a:t>Plot and Characterization were predictable.</a:t>
            </a:r>
          </a:p>
          <a:p>
            <a:pPr lvl="1"/>
            <a:r>
              <a:rPr lang="en-US" dirty="0" smtClean="0"/>
              <a:t>Story was created for Dungeons and Dragons tabletop games so the story is pretty vanilla</a:t>
            </a:r>
          </a:p>
          <a:p>
            <a:pPr lvl="1"/>
            <a:r>
              <a:rPr lang="en-US" dirty="0" smtClean="0"/>
              <a:t>Story has never been made into a movie, unless you accept this abomination as a movie</a:t>
            </a:r>
            <a:r>
              <a:rPr lang="en-US" dirty="0"/>
              <a:t>: 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www.youtube.com/watch?v=UHrOfJ8_D0o</a:t>
            </a:r>
            <a:endParaRPr lang="en-US" dirty="0" smtClean="0"/>
          </a:p>
          <a:p>
            <a:pPr lvl="1"/>
            <a:r>
              <a:rPr lang="en-US" dirty="0" smtClean="0"/>
              <a:t>There was some content</a:t>
            </a:r>
          </a:p>
          <a:p>
            <a:pPr lvl="1"/>
            <a:r>
              <a:rPr lang="en-US" dirty="0" smtClean="0"/>
              <a:t>The other stories in the world are not as good.  </a:t>
            </a:r>
          </a:p>
          <a:p>
            <a:r>
              <a:rPr lang="en-US" dirty="0"/>
              <a:t>Do Five (5) </a:t>
            </a:r>
            <a:r>
              <a:rPr lang="en-US" dirty="0" smtClean="0"/>
              <a:t>Good, Bad, and Ugly Slides </a:t>
            </a:r>
            <a:r>
              <a:rPr lang="en-US" dirty="0"/>
              <a:t>like these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566" y="2007117"/>
            <a:ext cx="3239588" cy="4717847"/>
          </a:xfrm>
        </p:spPr>
      </p:pic>
    </p:spTree>
    <p:extLst>
      <p:ext uri="{BB962C8B-B14F-4D97-AF65-F5344CB8AC3E}">
        <p14:creationId xmlns:p14="http://schemas.microsoft.com/office/powerpoint/2010/main" val="2460249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thoughts: Dragons of Autumn twilight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</a:p>
          <a:p>
            <a:r>
              <a:rPr lang="en-US" dirty="0" smtClean="0"/>
              <a:t>Fun </a:t>
            </a:r>
            <a:r>
              <a:rPr lang="en-US" dirty="0"/>
              <a:t>Casting List: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www.youtube.com/watch?v=T8Hh3NEKjNY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20806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82</TotalTime>
  <Words>551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Parcel</vt:lpstr>
      <vt:lpstr>Literature Circle Final Project Presentation example</vt:lpstr>
      <vt:lpstr>Big Moment #1: Goldmoon and Hederick, the High Theocrat</vt:lpstr>
      <vt:lpstr>Character Analyst #1: Laurana</vt:lpstr>
      <vt:lpstr>Moral Compass Topic: Friendship</vt:lpstr>
      <vt:lpstr>Author Expert: Author Background</vt:lpstr>
      <vt:lpstr>Author Expert: Dragons of Autumn Twilight</vt:lpstr>
      <vt:lpstr>Author Expert: Dragons of Autumn Twilight</vt:lpstr>
      <vt:lpstr>Final thoughts: Dragons of Autumn twilight</vt:lpstr>
    </vt:vector>
  </TitlesOfParts>
  <Company>Alpine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Science Fiction</dc:title>
  <dc:creator>Garth Gagnier</dc:creator>
  <cp:lastModifiedBy>Garth Gagnier</cp:lastModifiedBy>
  <cp:revision>26</cp:revision>
  <dcterms:created xsi:type="dcterms:W3CDTF">2016-11-24T02:03:54Z</dcterms:created>
  <dcterms:modified xsi:type="dcterms:W3CDTF">2017-03-09T16:45:49Z</dcterms:modified>
</cp:coreProperties>
</file>